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E78"/>
    <a:srgbClr val="C9E2F4"/>
    <a:srgbClr val="F2F8FE"/>
    <a:srgbClr val="E3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6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3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2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9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3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5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823"/>
            <a:ext cx="12192000" cy="1855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2991" y="2926702"/>
            <a:ext cx="934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93E78"/>
                </a:solidFill>
              </a:rPr>
              <a:t>Presentation</a:t>
            </a:r>
            <a:endParaRPr lang="ru-RU" sz="4000" dirty="0">
              <a:solidFill>
                <a:srgbClr val="293E78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7493" y="6251803"/>
            <a:ext cx="1677014" cy="404037"/>
          </a:xfrm>
          <a:prstGeom prst="roundRect">
            <a:avLst/>
          </a:prstGeom>
          <a:solidFill>
            <a:srgbClr val="C9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E78"/>
                </a:solidFill>
              </a:rPr>
              <a:t>POLYKOD.COM</a:t>
            </a:r>
            <a:endParaRPr lang="ru-RU" dirty="0">
              <a:solidFill>
                <a:srgbClr val="293E78"/>
              </a:solidFill>
            </a:endParaRPr>
          </a:p>
        </p:txBody>
      </p:sp>
      <p:pic>
        <p:nvPicPr>
          <p:cNvPr id="4" name="Рисунок 3" descr="Изображение выглядит как Шрифт, Графика, логотип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55B4D29-BB9F-D364-998F-212B409BD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04" y="608819"/>
            <a:ext cx="3201686" cy="11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7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/>
          <p:nvPr/>
        </p:nvSpPr>
        <p:spPr>
          <a:xfrm>
            <a:off x="335631" y="181395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851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823"/>
            <a:ext cx="12192000" cy="1855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2991" y="2713246"/>
            <a:ext cx="934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93E78"/>
                </a:solidFill>
              </a:rPr>
              <a:t>Thank you</a:t>
            </a:r>
            <a:endParaRPr lang="ru-RU" sz="4800" dirty="0">
              <a:solidFill>
                <a:srgbClr val="293E78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7493" y="6251803"/>
            <a:ext cx="1677014" cy="404037"/>
          </a:xfrm>
          <a:prstGeom prst="roundRect">
            <a:avLst/>
          </a:prstGeom>
          <a:solidFill>
            <a:srgbClr val="C9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E78"/>
                </a:solidFill>
              </a:rPr>
              <a:t>POLYKOD.COM</a:t>
            </a:r>
            <a:endParaRPr lang="ru-RU" dirty="0">
              <a:solidFill>
                <a:srgbClr val="293E78"/>
              </a:solidFill>
            </a:endParaRPr>
          </a:p>
        </p:txBody>
      </p:sp>
      <p:pic>
        <p:nvPicPr>
          <p:cNvPr id="2" name="Рисунок 1" descr="Изображение выглядит как Шрифт, Графика, логотип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B0E94BF-FD3D-E6E1-CDE4-E33AC61B6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04" y="608819"/>
            <a:ext cx="3201686" cy="11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22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Alya K. Yalbueva</dc:creator>
  <cp:lastModifiedBy>Alevtina Yalbueva</cp:lastModifiedBy>
  <cp:revision>13</cp:revision>
  <dcterms:created xsi:type="dcterms:W3CDTF">2022-05-23T12:07:38Z</dcterms:created>
  <dcterms:modified xsi:type="dcterms:W3CDTF">2024-03-13T09:04:18Z</dcterms:modified>
</cp:coreProperties>
</file>