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E78"/>
    <a:srgbClr val="C9E2F4"/>
    <a:srgbClr val="F2F8FE"/>
    <a:srgbClr val="E3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6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3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2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9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3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5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40A8-7B1E-49C2-AC8C-A20B709C26D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1C5B-3F57-456C-86DF-DE9884388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823"/>
            <a:ext cx="12192000" cy="1855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2991" y="2926702"/>
            <a:ext cx="934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293E78"/>
                </a:solidFill>
              </a:rPr>
              <a:t>Презентация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6" y="486838"/>
            <a:ext cx="3314209" cy="107162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257493" y="6251803"/>
            <a:ext cx="1677014" cy="404037"/>
          </a:xfrm>
          <a:prstGeom prst="roundRect">
            <a:avLst/>
          </a:prstGeom>
          <a:solidFill>
            <a:srgbClr val="C9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E78"/>
                </a:solidFill>
              </a:rPr>
              <a:t>POLYKOD.RU</a:t>
            </a:r>
            <a:endParaRPr lang="ru-RU" dirty="0">
              <a:solidFill>
                <a:srgbClr val="293E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7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/>
          <p:nvPr/>
        </p:nvSpPr>
        <p:spPr>
          <a:xfrm>
            <a:off x="335631" y="181395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851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2823"/>
            <a:ext cx="12192000" cy="1855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2991" y="2713246"/>
            <a:ext cx="934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293E78"/>
                </a:solidFill>
              </a:rPr>
              <a:t>Спасибо!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13" y="509954"/>
            <a:ext cx="2889227" cy="93421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257493" y="6251803"/>
            <a:ext cx="1677014" cy="404037"/>
          </a:xfrm>
          <a:prstGeom prst="roundRect">
            <a:avLst/>
          </a:prstGeom>
          <a:solidFill>
            <a:srgbClr val="C9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E78"/>
                </a:solidFill>
              </a:rPr>
              <a:t>POLYKOD.RU</a:t>
            </a:r>
            <a:endParaRPr lang="ru-RU" dirty="0">
              <a:solidFill>
                <a:srgbClr val="293E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22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Alya K. Yalbueva</dc:creator>
  <cp:lastModifiedBy>Alevtina Yalbueva</cp:lastModifiedBy>
  <cp:revision>12</cp:revision>
  <dcterms:created xsi:type="dcterms:W3CDTF">2022-05-23T12:07:38Z</dcterms:created>
  <dcterms:modified xsi:type="dcterms:W3CDTF">2024-03-13T09:01:49Z</dcterms:modified>
</cp:coreProperties>
</file>